
<file path=[Content_Types].xml><?xml version="1.0" encoding="utf-8"?>
<Types xmlns="http://schemas.openxmlformats.org/package/2006/content-types">
  <Default Extension="mp3" ContentType="audio/mpeg"/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9" r:id="rId4"/>
    <p:sldId id="260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73216"/>
            <a:ext cx="4788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Introductio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n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3528" y="4767535"/>
            <a:ext cx="47880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맑은 고딕" pitchFamily="50" charset="-127"/>
                <a:cs typeface="Angsana New" panose="020B0502040204020203" pitchFamily="18" charset="-34"/>
              </a:rPr>
              <a:t>Space Freight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A908C342-6C39-4E18-BCFC-079BDB5133AA}"/>
              </a:ext>
            </a:extLst>
          </p:cNvPr>
          <p:cNvSpPr/>
          <p:nvPr/>
        </p:nvSpPr>
        <p:spPr>
          <a:xfrm>
            <a:off x="323528" y="6134628"/>
            <a:ext cx="578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Michael Hu , Steven Kuhnen, Marc Moorman (</a:t>
            </a:r>
            <a:r>
              <a:rPr lang="ja-JP" altLang="nl-NL" b="1" dirty="0">
                <a:latin typeface="Arial Rounded MT Bold" panose="020F0704030504030204" pitchFamily="34" charset="0"/>
              </a:rPr>
              <a:t>天宫二号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1026" name="Picture 2" descr="Afbeeldingsresultaat voor chinese flag">
            <a:extLst>
              <a:ext uri="{FF2B5EF4-FFF2-40B4-BE49-F238E27FC236}">
                <a16:creationId xmlns:a16="http://schemas.microsoft.com/office/drawing/2014/main" id="{BAF7CA41-8DBA-4683-8D1A-C286BE32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781053"/>
            <a:ext cx="1060723" cy="70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nterstellar Main Theme - Extra Extended - Soundtrack by  Hans Zimmer">
            <a:hlinkClick r:id="" action="ppaction://media"/>
            <a:extLst>
              <a:ext uri="{FF2B5EF4-FFF2-40B4-BE49-F238E27FC236}">
                <a16:creationId xmlns:a16="http://schemas.microsoft.com/office/drawing/2014/main" id="{3D31EF3B-46BE-4FDC-A7EB-3C6029FA1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altLang="ko-KR" dirty="0">
                <a:latin typeface="Arial Rounded MT Bold" panose="020F0704030504030204" pitchFamily="34" charset="0"/>
              </a:rPr>
              <a:t>Opdracht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267744" y="714805"/>
            <a:ext cx="6563072" cy="4536504"/>
          </a:xfrm>
        </p:spPr>
        <p:txBody>
          <a:bodyPr>
            <a:noAutofit/>
          </a:bodyPr>
          <a:lstStyle/>
          <a:p>
            <a:pPr lvl="0"/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altLang="ko-KR" b="1" dirty="0">
                <a:latin typeface="Arial Rounded MT Bold" panose="020F0704030504030204" pitchFamily="34" charset="0"/>
              </a:rPr>
              <a:t>Verdeel de </a:t>
            </a:r>
            <a:r>
              <a:rPr lang="nl-NL" altLang="ko-KR" b="1" dirty="0" err="1">
                <a:latin typeface="Arial Rounded MT Bold" panose="020F0704030504030204" pitchFamily="34" charset="0"/>
              </a:rPr>
              <a:t>parcels</a:t>
            </a:r>
            <a:r>
              <a:rPr lang="nl-NL" altLang="ko-KR" b="1" dirty="0">
                <a:latin typeface="Arial Rounded MT Bold" panose="020F0704030504030204" pitchFamily="34" charset="0"/>
              </a:rPr>
              <a:t> over de vier </a:t>
            </a:r>
            <a:r>
              <a:rPr lang="nl-NL" altLang="ko-KR" b="1" dirty="0" err="1">
                <a:latin typeface="Arial Rounded MT Bold" panose="020F0704030504030204" pitchFamily="34" charset="0"/>
              </a:rPr>
              <a:t>spacecrafts</a:t>
            </a: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lvl="0"/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altLang="ko-KR" b="1" dirty="0">
                <a:latin typeface="Arial Rounded MT Bold" panose="020F0704030504030204" pitchFamily="34" charset="0"/>
              </a:rPr>
              <a:t>Optimaliseren: efficiëntie, kosten, massa, 			      volume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altLang="ko-KR" b="1" dirty="0">
                <a:latin typeface="Arial Rounded MT Bold" panose="020F0704030504030204" pitchFamily="34" charset="0"/>
              </a:rPr>
              <a:t>Met behulp van Algoritmes </a:t>
            </a:r>
          </a:p>
          <a:p>
            <a:pPr lvl="0"/>
            <a:r>
              <a:rPr lang="nl-NL" altLang="ko-KR" b="1" dirty="0">
                <a:latin typeface="Arial Rounded MT Bold" panose="020F0704030504030204" pitchFamily="34" charset="0"/>
              </a:rPr>
              <a:t> </a:t>
            </a:r>
          </a:p>
        </p:txBody>
      </p:sp>
      <p:pic>
        <p:nvPicPr>
          <p:cNvPr id="3" name="Afbeelding 2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936DB4C8-62CA-4BFE-BC0E-F33653F1A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08" y="1779248"/>
            <a:ext cx="7596336" cy="11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801D86F-7707-488D-AF99-CA10C71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Arial Rounded MT Bold" panose="020F0704030504030204" pitchFamily="34" charset="0"/>
              </a:rPr>
              <a:t>Plan van aanpak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B135A777-2C10-4F08-A7AB-5699DB7159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>
                <a:latin typeface="Arial Rounded MT Bold" panose="020F0704030504030204" pitchFamily="34" charset="0"/>
              </a:rPr>
              <a:t>Drie CSV-files: drie verschillende cargolisten met ieder 100 </a:t>
            </a:r>
            <a:r>
              <a:rPr lang="nl-NL" sz="2000" dirty="0" err="1">
                <a:latin typeface="Arial Rounded MT Bold" panose="020F0704030504030204" pitchFamily="34" charset="0"/>
              </a:rPr>
              <a:t>parcels</a:t>
            </a:r>
            <a:endParaRPr lang="nl-NL" sz="20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>
                <a:latin typeface="Arial Rounded MT Bold" panose="020F0704030504030204" pitchFamily="34" charset="0"/>
              </a:rPr>
              <a:t>CSV-files omzetten in een </a:t>
            </a:r>
            <a:r>
              <a:rPr lang="nl-NL" sz="2000" dirty="0" err="1">
                <a:latin typeface="Arial Rounded MT Bold" panose="020F0704030504030204" pitchFamily="34" charset="0"/>
              </a:rPr>
              <a:t>dictionary</a:t>
            </a:r>
            <a:endParaRPr lang="nl-NL" sz="20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>
                <a:latin typeface="Arial Rounded MT Bold" panose="020F0704030504030204" pitchFamily="34" charset="0"/>
              </a:rPr>
              <a:t>Brandstofverbruik functie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>
                <a:latin typeface="Arial Rounded MT Bold" panose="020F0704030504030204" pitchFamily="34" charset="0"/>
              </a:rPr>
              <a:t>Algoritmes vinden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>
              <a:latin typeface="Arial Rounded MT Bold" panose="020F070403050403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2A67465-289E-4049-9DBF-6D9D3A8A3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00" y="3556699"/>
            <a:ext cx="7189415" cy="3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54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55</Words>
  <Application>Microsoft Office PowerPoint</Application>
  <PresentationFormat>Diavoorstelling (4:3)</PresentationFormat>
  <Paragraphs>25</Paragraphs>
  <Slides>3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</vt:i4>
      </vt:variant>
    </vt:vector>
  </HeadingPairs>
  <TitlesOfParts>
    <vt:vector size="11" baseType="lpstr">
      <vt:lpstr>맑은 고딕</vt:lpstr>
      <vt:lpstr>ＭＳ Ｐゴシック</vt:lpstr>
      <vt:lpstr>Angsana New</vt:lpstr>
      <vt:lpstr>Arial</vt:lpstr>
      <vt:lpstr>Arial Rounded MT Bold</vt:lpstr>
      <vt:lpstr>Calibri</vt:lpstr>
      <vt:lpstr>Office Theme</vt:lpstr>
      <vt:lpstr>Custom Design</vt:lpstr>
      <vt:lpstr>PowerPoint-presentatie</vt:lpstr>
      <vt:lpstr>Opdracht</vt:lpstr>
      <vt:lpstr>Plan van aanpak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Steven Kuhnen</cp:lastModifiedBy>
  <cp:revision>39</cp:revision>
  <dcterms:created xsi:type="dcterms:W3CDTF">2014-04-01T16:35:38Z</dcterms:created>
  <dcterms:modified xsi:type="dcterms:W3CDTF">2018-04-12T10:24:46Z</dcterms:modified>
</cp:coreProperties>
</file>